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9929813" cy="14357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1728" y="6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6/4/2024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6/4/2024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6/4/2024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6/4/2024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Purpose Built Top Floor Flat Ideally Located Close To The Health Centre, Town Centre And Seafront With Parking Area</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400" kern="100" dirty="0">
                <a:effectLst/>
                <a:latin typeface="Helvetica" panose="020B0604020202020204" pitchFamily="34" charset="0"/>
                <a:ea typeface="Aptos" panose="020B0004020202020204" pitchFamily="34" charset="0"/>
                <a:cs typeface="Helvetica" panose="020B0604020202020204" pitchFamily="34" charset="0"/>
              </a:rPr>
              <a:t>Spacious Accommodation In Need Of Refurbishment * Lounge/Dining Room Separate Kitchen * Two Double Bedrooms * Bathroom/</a:t>
            </a:r>
            <a:r>
              <a:rPr lang="en-GB" sz="1400" kern="100" dirty="0" err="1">
                <a:effectLst/>
                <a:latin typeface="Helvetica" panose="020B0604020202020204" pitchFamily="34" charset="0"/>
                <a:ea typeface="Aptos" panose="020B0004020202020204" pitchFamily="34" charset="0"/>
                <a:cs typeface="Helvetica" panose="020B0604020202020204" pitchFamily="34" charset="0"/>
              </a:rPr>
              <a:t>Wc</a:t>
            </a:r>
            <a:r>
              <a:rPr lang="en-GB" sz="1400" kern="100" dirty="0">
                <a:effectLst/>
                <a:latin typeface="Helvetica" panose="020B0604020202020204" pitchFamily="34" charset="0"/>
                <a:ea typeface="Aptos" panose="020B0004020202020204" pitchFamily="34" charset="0"/>
                <a:cs typeface="Helvetica" panose="020B0604020202020204" pitchFamily="34" charset="0"/>
              </a:rPr>
              <a:t> * Gas Central Heating Via Modern Boiler * </a:t>
            </a:r>
            <a:r>
              <a:rPr lang="en-GB" sz="1400" kern="100" dirty="0" err="1">
                <a:effectLst/>
                <a:latin typeface="Helvetica" panose="020B0604020202020204" pitchFamily="34" charset="0"/>
                <a:ea typeface="Aptos" panose="020B0004020202020204" pitchFamily="34" charset="0"/>
                <a:cs typeface="Helvetica" panose="020B0604020202020204" pitchFamily="34" charset="0"/>
              </a:rPr>
              <a:t>Upvc</a:t>
            </a:r>
            <a:r>
              <a:rPr lang="en-GB" sz="1400" kern="100" dirty="0">
                <a:effectLst/>
                <a:latin typeface="Helvetica" panose="020B0604020202020204" pitchFamily="34" charset="0"/>
                <a:ea typeface="Aptos" panose="020B0004020202020204" pitchFamily="34" charset="0"/>
                <a:cs typeface="Helvetica" panose="020B0604020202020204" pitchFamily="34" charset="0"/>
              </a:rPr>
              <a:t> Double Glazed Windows * Super First Time Purchase * Newly Extended Lease * No Onward Chain</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£179</a:t>
            </a:r>
            <a:r>
              <a:rPr lang="en-GB" sz="1900" dirty="0">
                <a:solidFill>
                  <a:srgbClr val="000000"/>
                </a:solidFill>
                <a:latin typeface="HelveticaNeueLT-Roman"/>
                <a:ea typeface="Times New Roman" panose="02020603050405020304" pitchFamily="18" charset="0"/>
                <a:cs typeface="HelveticaNeueLT-Roman"/>
              </a:rPr>
              <a:t>,950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latin typeface="HelveticaNeueLT-Roman"/>
                <a:ea typeface="Times New Roman" panose="02020603050405020304" pitchFamily="18" charset="0"/>
                <a:cs typeface="HelveticaNeueLT-Roman"/>
              </a:rPr>
              <a:t>Lease</a:t>
            </a:r>
            <a:r>
              <a:rPr lang="en-GB" sz="1200" dirty="0">
                <a:effectLst/>
                <a:latin typeface="HelveticaNeueLT-Roman"/>
                <a:ea typeface="Times New Roman" panose="02020603050405020304" pitchFamily="18" charset="0"/>
                <a:cs typeface="HelveticaNeueLT-Roman"/>
              </a:rPr>
              <a:t>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34000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chemeClr val="bg1"/>
                </a:solidFill>
                <a:latin typeface="Helvetica "/>
                <a:ea typeface="Times New Roman" panose="02020603050405020304" pitchFamily="18" charset="0"/>
                <a:cs typeface="Helvetica" panose="020B0604020202020204" pitchFamily="34" charset="0"/>
              </a:rPr>
              <a:t>Flat 9 </a:t>
            </a:r>
            <a:r>
              <a:rPr lang="en-GB" dirty="0" err="1">
                <a:solidFill>
                  <a:schemeClr val="bg1"/>
                </a:solidFill>
                <a:latin typeface="Helvetica "/>
                <a:ea typeface="Times New Roman" panose="02020603050405020304" pitchFamily="18" charset="0"/>
                <a:cs typeface="Helvetica" panose="020B0604020202020204" pitchFamily="34" charset="0"/>
              </a:rPr>
              <a:t>Elmdene</a:t>
            </a:r>
            <a:r>
              <a:rPr lang="en-GB" dirty="0">
                <a:solidFill>
                  <a:schemeClr val="bg1"/>
                </a:solidFill>
                <a:latin typeface="Helvetica "/>
                <a:ea typeface="Times New Roman" panose="02020603050405020304" pitchFamily="18" charset="0"/>
                <a:cs typeface="Helvetica" panose="020B0604020202020204" pitchFamily="34" charset="0"/>
              </a:rPr>
              <a:t>, Long Causeway</a:t>
            </a:r>
            <a:r>
              <a:rPr lang="en-GB" sz="1800" dirty="0">
                <a:solidFill>
                  <a:schemeClr val="bg1"/>
                </a:solidFill>
                <a:latin typeface="Helvetica "/>
                <a:ea typeface="Times New Roman" panose="02020603050405020304" pitchFamily="18" charset="0"/>
                <a:cs typeface="Helvetica" panose="020B0604020202020204" pitchFamily="34" charset="0"/>
              </a:rPr>
              <a:t>, Exmouth, EX8</a:t>
            </a:r>
            <a:r>
              <a:rPr lang="en-GB" dirty="0">
                <a:solidFill>
                  <a:schemeClr val="bg1"/>
                </a:solidFill>
                <a:latin typeface="Helvetica "/>
                <a:ea typeface="Times New Roman" panose="02020603050405020304" pitchFamily="18" charset="0"/>
                <a:cs typeface="Helvetica" panose="020B0604020202020204" pitchFamily="34" charset="0"/>
              </a:rPr>
              <a:t> 1TS</a:t>
            </a:r>
            <a:endParaRPr lang="en-GB" sz="1800" dirty="0">
              <a:solidFill>
                <a:schemeClr val="bg1"/>
              </a:solidFill>
              <a:effectLst/>
              <a:latin typeface="Helvetica "/>
              <a:ea typeface="Times New Roman" panose="02020603050405020304" pitchFamily="18" charset="0"/>
              <a:cs typeface="Helvetica" panose="020B0604020202020204" pitchFamily="34"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4D13459A-FF7A-FCCB-C42F-1199D9924E1A}"/>
              </a:ext>
            </a:extLst>
          </p:cNvPr>
          <p:cNvPicPr>
            <a:picLocks noChangeAspect="1" noChangeArrowheads="1"/>
          </p:cNvPicPr>
          <p:nvPr/>
        </p:nvPicPr>
        <p:blipFill>
          <a:blip r:embed="rId4"/>
          <a:srcRect/>
          <a:stretch/>
        </p:blipFill>
        <p:spPr bwMode="auto">
          <a:xfrm>
            <a:off x="8120418" y="2605188"/>
            <a:ext cx="6375683" cy="44593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A1A75E3-4934-DB28-CD3A-701109B16DBE}"/>
              </a:ext>
            </a:extLst>
          </p:cNvPr>
          <p:cNvPicPr>
            <a:picLocks noChangeAspect="1" noChangeArrowheads="1"/>
          </p:cNvPicPr>
          <p:nvPr/>
        </p:nvPicPr>
        <p:blipFill>
          <a:blip r:embed="rId5"/>
          <a:srcRect/>
          <a:stretch/>
        </p:blipFill>
        <p:spPr bwMode="auto">
          <a:xfrm>
            <a:off x="653913" y="583752"/>
            <a:ext cx="2989440" cy="22420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A2AA65-6B32-34E4-EA1C-213C1171C05A}"/>
              </a:ext>
            </a:extLst>
          </p:cNvPr>
          <p:cNvPicPr>
            <a:picLocks noChangeAspect="1" noChangeArrowheads="1"/>
          </p:cNvPicPr>
          <p:nvPr/>
        </p:nvPicPr>
        <p:blipFill>
          <a:blip r:embed="rId6"/>
          <a:srcRect/>
          <a:stretch/>
        </p:blipFill>
        <p:spPr bwMode="auto">
          <a:xfrm>
            <a:off x="3877812" y="582517"/>
            <a:ext cx="3001444" cy="225108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80F6E74-FCDC-F11D-640A-3505AB6D3EFA}"/>
              </a:ext>
            </a:extLst>
          </p:cNvPr>
          <p:cNvPicPr>
            <a:picLocks noChangeAspect="1" noChangeArrowheads="1"/>
          </p:cNvPicPr>
          <p:nvPr/>
        </p:nvPicPr>
        <p:blipFill>
          <a:blip r:embed="rId7"/>
          <a:srcRect/>
          <a:stretch/>
        </p:blipFill>
        <p:spPr bwMode="auto">
          <a:xfrm>
            <a:off x="653913" y="3024596"/>
            <a:ext cx="2989439" cy="207950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86DFEDF-53F9-B000-D942-4F7DEB58EB5A}"/>
              </a:ext>
            </a:extLst>
          </p:cNvPr>
          <p:cNvPicPr>
            <a:picLocks noChangeAspect="1" noChangeArrowheads="1"/>
          </p:cNvPicPr>
          <p:nvPr/>
        </p:nvPicPr>
        <p:blipFill>
          <a:blip r:embed="rId8"/>
          <a:srcRect/>
          <a:stretch/>
        </p:blipFill>
        <p:spPr bwMode="auto">
          <a:xfrm>
            <a:off x="3867223" y="3032365"/>
            <a:ext cx="3012034" cy="207173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7401396-9EB2-BE7E-816D-45BF1A9FF521}"/>
              </a:ext>
            </a:extLst>
          </p:cNvPr>
          <p:cNvPicPr>
            <a:picLocks noChangeAspect="1" noChangeArrowheads="1"/>
          </p:cNvPicPr>
          <p:nvPr/>
        </p:nvPicPr>
        <p:blipFill>
          <a:blip r:embed="rId9"/>
          <a:srcRect/>
          <a:stretch/>
        </p:blipFill>
        <p:spPr bwMode="auto">
          <a:xfrm>
            <a:off x="638578" y="5247958"/>
            <a:ext cx="3004774" cy="217945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FF8C7C4B-79F3-C413-D553-F3DB7F025E50}"/>
              </a:ext>
            </a:extLst>
          </p:cNvPr>
          <p:cNvPicPr>
            <a:picLocks noChangeAspect="1" noChangeArrowheads="1"/>
          </p:cNvPicPr>
          <p:nvPr/>
        </p:nvPicPr>
        <p:blipFill>
          <a:blip r:embed="rId10"/>
          <a:srcRect/>
          <a:stretch/>
        </p:blipFill>
        <p:spPr bwMode="auto">
          <a:xfrm>
            <a:off x="3867222" y="5247958"/>
            <a:ext cx="3004774" cy="217945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5842CBFB-A36B-2C51-A317-1AED842F5CD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76991" y="7506613"/>
            <a:ext cx="3090128" cy="2176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4250055"/>
          </a:xfrm>
          <a:prstGeom prst="rect">
            <a:avLst/>
          </a:prstGeom>
          <a:noFill/>
        </p:spPr>
        <p:txBody>
          <a:bodyPr wrap="square" rtlCol="0">
            <a:spAutoFit/>
          </a:bodyPr>
          <a:lstStyle/>
          <a:p>
            <a:pPr algn="ctr"/>
            <a:r>
              <a:rPr lang="en-GB" sz="1200" b="1" dirty="0">
                <a:solidFill>
                  <a:srgbClr val="333333"/>
                </a:solidFill>
                <a:latin typeface="Helvetica" panose="020B0604020202020204" pitchFamily="34" charset="0"/>
                <a:ea typeface="Times New Roman" panose="02020603050405020304" pitchFamily="18" charset="0"/>
                <a:cs typeface="Helvetica" panose="020B0604020202020204" pitchFamily="34" charset="0"/>
              </a:rPr>
              <a:t>Flat 9 </a:t>
            </a:r>
            <a:r>
              <a:rPr lang="en-GB" sz="1200" b="1" dirty="0" err="1">
                <a:solidFill>
                  <a:srgbClr val="333333"/>
                </a:solidFill>
                <a:latin typeface="Helvetica" panose="020B0604020202020204" pitchFamily="34" charset="0"/>
                <a:ea typeface="Times New Roman" panose="02020603050405020304" pitchFamily="18" charset="0"/>
                <a:cs typeface="Helvetica" panose="020B0604020202020204" pitchFamily="34" charset="0"/>
              </a:rPr>
              <a:t>Elmdene</a:t>
            </a:r>
            <a:r>
              <a:rPr lang="en-GB" sz="1200" b="1" dirty="0">
                <a:solidFill>
                  <a:srgbClr val="333333"/>
                </a:solidFill>
                <a:latin typeface="Helvetica" panose="020B0604020202020204" pitchFamily="34" charset="0"/>
                <a:ea typeface="Times New Roman" panose="02020603050405020304" pitchFamily="18" charset="0"/>
                <a:cs typeface="Helvetica" panose="020B0604020202020204" pitchFamily="34" charset="0"/>
              </a:rPr>
              <a:t> Court, Long Causeway, Exmouth, EX8 1TS</a:t>
            </a: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00" dirty="0">
                <a:latin typeface="Helvetica" panose="020B0604020202020204" pitchFamily="34" charset="0"/>
                <a:cs typeface="Helvetica" panose="020B0604020202020204" pitchFamily="34" charset="0"/>
              </a:rPr>
            </a:br>
            <a:br>
              <a:rPr lang="en-GB" sz="1400" b="1" dirty="0">
                <a:latin typeface="Helvetica" panose="020B0604020202020204" pitchFamily="34" charset="0"/>
                <a:cs typeface="Helvetica" panose="020B0604020202020204" pitchFamily="34" charset="0"/>
              </a:rPr>
            </a:br>
            <a:r>
              <a:rPr lang="en-GB" sz="1400" dirty="0">
                <a:latin typeface="Helvetica" panose="020B0604020202020204" pitchFamily="34" charset="0"/>
                <a:cs typeface="Helvetica" panose="020B0604020202020204" pitchFamily="34" charset="0"/>
              </a:rPr>
              <a:t>Communal entrance with stairs rising to first floor.  Private front door giving access to:</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ENTRANCE HALL:  </a:t>
            </a:r>
            <a:r>
              <a:rPr lang="en-GB" sz="1400" dirty="0">
                <a:latin typeface="Helvetica" panose="020B0604020202020204" pitchFamily="34" charset="0"/>
                <a:cs typeface="Helvetica" panose="020B0604020202020204" pitchFamily="34" charset="0"/>
              </a:rPr>
              <a:t> uPVC double glazed window, stairs rising to second floor.</a:t>
            </a:r>
          </a:p>
          <a:p>
            <a:endParaRPr lang="en-GB" sz="1400" b="1"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LANDING:</a:t>
            </a:r>
            <a:r>
              <a:rPr lang="en-GB" sz="1400" dirty="0">
                <a:latin typeface="Helvetica" panose="020B0604020202020204" pitchFamily="34" charset="0"/>
                <a:cs typeface="Helvetica" panose="020B0604020202020204" pitchFamily="34" charset="0"/>
              </a:rPr>
              <a:t>   Radiator, uPVC double glazed window, access to roof space, electric consumer unit.  </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LOUNGE/DINING ROOM:   5.49m x 3.63m (18'0" x 11'11") </a:t>
            </a:r>
            <a:r>
              <a:rPr lang="en-GB" sz="1400" dirty="0">
                <a:latin typeface="Helvetica" panose="020B0604020202020204" pitchFamily="34" charset="0"/>
                <a:cs typeface="Helvetica" panose="020B0604020202020204" pitchFamily="34" charset="0"/>
              </a:rPr>
              <a:t> With two uPVC double glazed windows to front elevation enjoying an open outlook, fitted coal effect gas fire, radiator, TV point, door to:</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KITCHEN:  3.02m x 2.11m (9'11" x 6'11")</a:t>
            </a:r>
            <a:r>
              <a:rPr lang="en-GB" sz="1400" dirty="0">
                <a:latin typeface="Helvetica" panose="020B0604020202020204" pitchFamily="34" charset="0"/>
                <a:cs typeface="Helvetica" panose="020B0604020202020204" pitchFamily="34" charset="0"/>
              </a:rPr>
              <a:t>   Comprising single drainer sink with adjoining work tops with cupboards and drawer units, plumbing for automatic washing machine beneath.  Electric cooker point, wall mounted cupboards, space for upright fridge/freezer, uPVC double glazed window.</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BEDROOM 1:  4.52m x 3.84m (14'10" x 12'7") </a:t>
            </a:r>
            <a:r>
              <a:rPr lang="en-GB" sz="1400" dirty="0">
                <a:latin typeface="Helvetica" panose="020B0604020202020204" pitchFamily="34" charset="0"/>
                <a:cs typeface="Helvetica" panose="020B0604020202020204" pitchFamily="34" charset="0"/>
              </a:rPr>
              <a:t>  Display surface over stairwell recess, radiator, two uPVC double glazed windows to front elevation.  </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BEDROOM 2:  3.23m x 3.05m (10'7" x 10'0")  </a:t>
            </a:r>
            <a:r>
              <a:rPr lang="en-GB" sz="1400" dirty="0">
                <a:latin typeface="Helvetica" panose="020B0604020202020204" pitchFamily="34" charset="0"/>
                <a:cs typeface="Helvetica" panose="020B0604020202020204" pitchFamily="34" charset="0"/>
              </a:rPr>
              <a:t>With uPVC double glazed window to rear elevation, radiator.</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BATHROOM/WC:  2.13m x 2.03m (7'0" x 6'8")  </a:t>
            </a:r>
            <a:r>
              <a:rPr lang="en-GB" sz="1400" dirty="0">
                <a:latin typeface="Helvetica" panose="020B0604020202020204" pitchFamily="34" charset="0"/>
                <a:cs typeface="Helvetica" panose="020B0604020202020204" pitchFamily="34" charset="0"/>
              </a:rPr>
              <a:t> Comprising ease of access bath with shower unit over, part splashback walls, shower splash screen, pedestal wash hand basin with tiled splashback and mirror over, WC, cupboard housing gas boiler for hot water and central heating. </a:t>
            </a:r>
          </a:p>
          <a:p>
            <a:r>
              <a:rPr lang="en-GB" sz="1400" dirty="0">
                <a:latin typeface="Helvetica" panose="020B0604020202020204" pitchFamily="34" charset="0"/>
                <a:cs typeface="Helvetica" panose="020B0604020202020204" pitchFamily="34" charset="0"/>
              </a:rPr>
              <a:t> </a:t>
            </a:r>
          </a:p>
          <a:p>
            <a:r>
              <a:rPr lang="en-GB" sz="1400" b="1" dirty="0">
                <a:latin typeface="Helvetica" panose="020B0604020202020204" pitchFamily="34" charset="0"/>
                <a:cs typeface="Helvetica" panose="020B0604020202020204" pitchFamily="34" charset="0"/>
              </a:rPr>
              <a:t>OUTSIDE:   </a:t>
            </a:r>
            <a:r>
              <a:rPr lang="en-GB" sz="1400" dirty="0">
                <a:latin typeface="Helvetica" panose="020B0604020202020204" pitchFamily="34" charset="0"/>
                <a:cs typeface="Helvetica" panose="020B0604020202020204" pitchFamily="34" charset="0"/>
              </a:rPr>
              <a:t>The property benefits from a parking area to the front and communal gardens to the rear.  There is also a communal drying area.</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TENURE:  </a:t>
            </a:r>
            <a:r>
              <a:rPr lang="en-GB" sz="1400" dirty="0">
                <a:latin typeface="Helvetica" panose="020B0604020202020204" pitchFamily="34" charset="0"/>
                <a:cs typeface="Helvetica" panose="020B0604020202020204" pitchFamily="34" charset="0"/>
              </a:rPr>
              <a:t> Newly extended lease – 110 years.  Peppercorn ground rent.   Service charges to be confirmed.</a:t>
            </a:r>
          </a:p>
          <a:p>
            <a:r>
              <a:rPr lang="en-GB" sz="1200" dirty="0"/>
              <a:t> </a:t>
            </a:r>
          </a:p>
          <a:p>
            <a:br>
              <a:rPr lang="en-GB" sz="1200" dirty="0">
                <a:latin typeface="Helvetica" panose="020B0604020202020204" pitchFamily="34" charset="0"/>
                <a:cs typeface="Helvetica" panose="020B0604020202020204" pitchFamily="34" charset="0"/>
              </a:rPr>
            </a:b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rPr>
            </a:br>
            <a:endParaRPr lang="en-US" sz="1200" dirty="0">
              <a:latin typeface="Helvetica" panose="020B0604020202020204" pitchFamily="34" charset="0"/>
              <a:cs typeface="Helvetica" panose="020B0604020202020204" pitchFamily="34"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771358"/>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65863573-6197-B726-B5ED-CCB530EE6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4976" y="1869326"/>
            <a:ext cx="5190344" cy="6133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TotalTime>
  <Words>589</Words>
  <Application>Microsoft Office PowerPoint</Application>
  <PresentationFormat>Custom</PresentationFormat>
  <Paragraphs>104</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 </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26</cp:revision>
  <cp:lastPrinted>2024-05-14T07:54:27Z</cp:lastPrinted>
  <dcterms:created xsi:type="dcterms:W3CDTF">2023-03-19T13:39:10Z</dcterms:created>
  <dcterms:modified xsi:type="dcterms:W3CDTF">2024-06-04T08:27:53Z</dcterms:modified>
</cp:coreProperties>
</file>